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8"/>
  </p:notesMasterIdLst>
  <p:sldIdLst>
    <p:sldId id="257" r:id="rId2"/>
    <p:sldId id="442" r:id="rId3"/>
    <p:sldId id="429" r:id="rId4"/>
    <p:sldId id="430" r:id="rId5"/>
    <p:sldId id="437" r:id="rId6"/>
    <p:sldId id="435" r:id="rId7"/>
    <p:sldId id="439" r:id="rId8"/>
    <p:sldId id="431" r:id="rId9"/>
    <p:sldId id="450" r:id="rId10"/>
    <p:sldId id="432" r:id="rId11"/>
    <p:sldId id="451" r:id="rId12"/>
    <p:sldId id="453" r:id="rId13"/>
    <p:sldId id="440" r:id="rId14"/>
    <p:sldId id="454" r:id="rId15"/>
    <p:sldId id="441" r:id="rId16"/>
    <p:sldId id="415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E4D5956-1975-436B-B07B-0A33287810B0}">
          <p14:sldIdLst>
            <p14:sldId id="257"/>
            <p14:sldId id="442"/>
            <p14:sldId id="429"/>
            <p14:sldId id="430"/>
            <p14:sldId id="437"/>
            <p14:sldId id="435"/>
            <p14:sldId id="439"/>
            <p14:sldId id="431"/>
            <p14:sldId id="450"/>
            <p14:sldId id="432"/>
            <p14:sldId id="451"/>
            <p14:sldId id="453"/>
            <p14:sldId id="440"/>
            <p14:sldId id="454"/>
            <p14:sldId id="441"/>
            <p14:sldId id="41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9" autoAdjust="0"/>
    <p:restoredTop sz="94660"/>
  </p:normalViewPr>
  <p:slideViewPr>
    <p:cSldViewPr showGuides="1">
      <p:cViewPr>
        <p:scale>
          <a:sx n="75" d="100"/>
          <a:sy n="75" d="100"/>
        </p:scale>
        <p:origin x="-2652" y="-858"/>
      </p:cViewPr>
      <p:guideLst>
        <p:guide orient="horz" pos="4201"/>
        <p:guide orient="horz" pos="346"/>
        <p:guide orient="horz" pos="2387"/>
        <p:guide orient="horz" pos="2160"/>
        <p:guide pos="158"/>
        <p:guide pos="5602"/>
        <p:guide pos="2823"/>
        <p:guide pos="29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869152-F180-4528-992E-B02C9D1953C4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FF45B3-6F6C-46AC-BAE2-35C5DB0FD2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2996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530C-3629-4EF9-A249-4B6F1D18531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682530C-3629-4EF9-A249-4B6F1D18531F}" type="datetimeFigureOut">
              <a:rPr lang="ru-RU" smtClean="0"/>
              <a:t>21.04.2022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719E6215-1AB0-4699-B4D8-C30A5454B6FF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pr_inf5\Desktop\для печати\DJI_081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4" t="19803" r="24834" b="1195"/>
          <a:stretch/>
        </p:blipFill>
        <p:spPr bwMode="auto">
          <a:xfrm>
            <a:off x="3605040" y="14207"/>
            <a:ext cx="5538960" cy="6848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77983"/>
            <a:ext cx="3991296" cy="543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7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43473" y="3789362"/>
            <a:ext cx="4245391" cy="28526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C:\Users\upr_inf5\Desktop\ПРЕЗЕНТАЦИЯ\Дизайн-проект Аллея рандеву_Page_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t="10974" r="12675" b="11623"/>
          <a:stretch/>
        </p:blipFill>
        <p:spPr bwMode="auto">
          <a:xfrm>
            <a:off x="250825" y="539255"/>
            <a:ext cx="4230688" cy="2889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1461" y="4195010"/>
            <a:ext cx="37805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2021 год</a:t>
            </a:r>
          </a:p>
          <a:p>
            <a:pPr algn="ctr"/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Лесопарковая зона </a:t>
            </a:r>
          </a:p>
          <a:p>
            <a:r>
              <a:rPr lang="ru-RU" dirty="0" smtClean="0"/>
              <a:t>   «Пихтовые горы»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Аллея «Рандеву»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Сквер за ДК «Юбилейный»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Площадь Танкостроителей</a:t>
            </a:r>
            <a:endParaRPr lang="ru-RU" dirty="0"/>
          </a:p>
        </p:txBody>
      </p:sp>
      <p:pic>
        <p:nvPicPr>
          <p:cNvPr id="6" name="Picture 2" descr="C:\Users\upr_inf5\Desktop\ПРЕЗЕНТАЦИЯ\Эскизный_проект Юбилейный_Page_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52068" r="2431" b="1641"/>
          <a:stretch/>
        </p:blipFill>
        <p:spPr bwMode="auto">
          <a:xfrm>
            <a:off x="4662488" y="549275"/>
            <a:ext cx="4230687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pr_inf5\Desktop\ПРЕЗЕНТАЦИЯ\Дизайн_проект Танкостроит_Page_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9827" r="6706" b="11670"/>
          <a:stretch/>
        </p:blipFill>
        <p:spPr bwMode="auto">
          <a:xfrm>
            <a:off x="4662488" y="3789362"/>
            <a:ext cx="4230687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95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43473" y="3789362"/>
            <a:ext cx="4245391" cy="28526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75917" y="3823475"/>
            <a:ext cx="37805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2021 год</a:t>
            </a:r>
          </a:p>
          <a:p>
            <a:pPr algn="ctr"/>
            <a:endParaRPr lang="ru-RU" sz="1400" dirty="0"/>
          </a:p>
          <a:p>
            <a:r>
              <a:rPr lang="ru-RU" dirty="0" smtClean="0"/>
              <a:t>- </a:t>
            </a:r>
            <a:r>
              <a:rPr lang="ru-RU" dirty="0"/>
              <a:t>началась реконструкция лесопарковой зоны «Пихтовые горы» (1 этап)</a:t>
            </a:r>
          </a:p>
          <a:p>
            <a:r>
              <a:rPr lang="ru-RU" dirty="0"/>
              <a:t>- отремонтирована площадь Танкостроителей</a:t>
            </a:r>
          </a:p>
          <a:p>
            <a:r>
              <a:rPr lang="ru-RU" dirty="0"/>
              <a:t>- сквер за медицинским колледжем</a:t>
            </a:r>
          </a:p>
          <a:p>
            <a:r>
              <a:rPr lang="ru-RU" dirty="0"/>
              <a:t>- сквер за ДК «Юбилейный»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9" y="847244"/>
            <a:ext cx="4288864" cy="266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2"/>
          <a:stretch/>
        </p:blipFill>
        <p:spPr bwMode="auto">
          <a:xfrm>
            <a:off x="243473" y="847243"/>
            <a:ext cx="4224337" cy="266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3789362"/>
            <a:ext cx="4288864" cy="2852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59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84177" y="3794544"/>
            <a:ext cx="4245391" cy="28526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75916" y="3823475"/>
            <a:ext cx="39160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2022 год</a:t>
            </a:r>
          </a:p>
          <a:p>
            <a:pPr algn="ctr"/>
            <a:endParaRPr lang="ru-RU" sz="1400" dirty="0"/>
          </a:p>
          <a:p>
            <a:r>
              <a:rPr lang="ru-RU" dirty="0"/>
              <a:t>Весной 2022 года стартует</a:t>
            </a:r>
          </a:p>
          <a:p>
            <a:r>
              <a:rPr lang="ru-RU" dirty="0"/>
              <a:t>- ремонт Парка культуры и отдыха металлургов</a:t>
            </a:r>
          </a:p>
          <a:p>
            <a:r>
              <a:rPr lang="ru-RU" dirty="0"/>
              <a:t>- пешеходной зоны Ленинградского проспекта. </a:t>
            </a:r>
          </a:p>
          <a:p>
            <a:r>
              <a:rPr lang="ru-RU" dirty="0"/>
              <a:t>- продолжится обустройство лесопарковой зоны «Пихтовые горы»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"/>
          <a:stretch/>
        </p:blipFill>
        <p:spPr bwMode="auto">
          <a:xfrm>
            <a:off x="4662012" y="586552"/>
            <a:ext cx="4165623" cy="3092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9" b="4790"/>
          <a:stretch/>
        </p:blipFill>
        <p:spPr bwMode="auto">
          <a:xfrm>
            <a:off x="307822" y="586552"/>
            <a:ext cx="4221746" cy="307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9" r="24737"/>
          <a:stretch/>
        </p:blipFill>
        <p:spPr bwMode="auto">
          <a:xfrm>
            <a:off x="4662012" y="3823476"/>
            <a:ext cx="4152923" cy="282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51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upr_inf5\Desktop\ПРЕЗЕНТАЦИЯ\дворы\NTG_106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 t="1481" r="1071" b="546"/>
          <a:stretch/>
        </p:blipFill>
        <p:spPr bwMode="auto">
          <a:xfrm>
            <a:off x="431323" y="3809378"/>
            <a:ext cx="4230686" cy="287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upr_inf5\Desktop\ПРЕЗЕНТАЦИЯ\дворы\NTG_72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"/>
          <a:stretch/>
        </p:blipFill>
        <p:spPr bwMode="auto">
          <a:xfrm>
            <a:off x="430844" y="553066"/>
            <a:ext cx="4231165" cy="289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32048" y="553066"/>
            <a:ext cx="3960528" cy="6050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292096" y="1248413"/>
            <a:ext cx="33304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Какие парки и скверы будут отремонтированы в первую очередь, решали взрослые. </a:t>
            </a:r>
            <a:endParaRPr lang="ru-RU" sz="2000" dirty="0" smtClean="0"/>
          </a:p>
          <a:p>
            <a:pPr algn="ctr"/>
            <a:endParaRPr lang="ru-RU" sz="2000" dirty="0"/>
          </a:p>
          <a:p>
            <a:pPr algn="ctr"/>
            <a:r>
              <a:rPr lang="ru-RU" sz="2000" b="1" dirty="0" smtClean="0"/>
              <a:t>Сейчас </a:t>
            </a:r>
            <a:r>
              <a:rPr lang="ru-RU" sz="2000" b="1" dirty="0"/>
              <a:t>выбор </a:t>
            </a:r>
            <a:r>
              <a:rPr lang="ru-RU" sz="2000" b="1" dirty="0" smtClean="0"/>
              <a:t>можете </a:t>
            </a:r>
            <a:r>
              <a:rPr lang="ru-RU" sz="2000" b="1" dirty="0"/>
              <a:t>сделать вы сами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и </a:t>
            </a:r>
            <a:r>
              <a:rPr lang="ru-RU" sz="2000" b="1" dirty="0"/>
              <a:t>прямо сейчас. </a:t>
            </a:r>
            <a:endParaRPr lang="ru-RU" sz="2000" b="1" dirty="0" smtClean="0"/>
          </a:p>
          <a:p>
            <a:pPr algn="ctr"/>
            <a:endParaRPr lang="ru-RU" sz="2000" dirty="0"/>
          </a:p>
          <a:p>
            <a:pPr algn="ctr"/>
            <a:r>
              <a:rPr lang="ru-RU" sz="2000" dirty="0" smtClean="0"/>
              <a:t>Для </a:t>
            </a:r>
            <a:r>
              <a:rPr lang="ru-RU" sz="2000" dirty="0"/>
              <a:t>этого нужно всего пару минут и мобильный телефон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47941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932048" y="553066"/>
            <a:ext cx="3960528" cy="60504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996748" y="916036"/>
            <a:ext cx="383112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Выбрать общественные территории, которые будут отремонтированы следующими, может каждый </a:t>
            </a:r>
            <a:r>
              <a:rPr lang="ru-RU" sz="2000" dirty="0" err="1"/>
              <a:t>тагильчанин</a:t>
            </a:r>
            <a:r>
              <a:rPr lang="ru-RU" sz="2000" dirty="0"/>
              <a:t>. </a:t>
            </a:r>
          </a:p>
          <a:p>
            <a:pPr algn="ctr"/>
            <a:endParaRPr lang="ru-RU" sz="2000" dirty="0"/>
          </a:p>
          <a:p>
            <a:pPr algn="ctr"/>
            <a:r>
              <a:rPr lang="ru-RU" sz="2000" dirty="0"/>
              <a:t>Проголосуй за </a:t>
            </a:r>
            <a:r>
              <a:rPr lang="ru-RU" sz="2000" dirty="0" smtClean="0"/>
              <a:t>благоустройство:</a:t>
            </a:r>
            <a:endParaRPr lang="ru-RU" sz="2000" dirty="0"/>
          </a:p>
          <a:p>
            <a:pPr algn="ctr"/>
            <a:r>
              <a:rPr lang="ru-RU" sz="2000" dirty="0" smtClean="0"/>
              <a:t>- сквера </a:t>
            </a:r>
            <a:r>
              <a:rPr lang="ru-RU" sz="2000" dirty="0"/>
              <a:t>Нижне-</a:t>
            </a:r>
            <a:r>
              <a:rPr lang="ru-RU" sz="2000" dirty="0" err="1"/>
              <a:t>Выйский</a:t>
            </a:r>
            <a:r>
              <a:rPr lang="ru-RU" sz="2000" dirty="0"/>
              <a:t>, </a:t>
            </a:r>
          </a:p>
          <a:p>
            <a:pPr algn="ctr"/>
            <a:r>
              <a:rPr lang="ru-RU" sz="2000" dirty="0" smtClean="0"/>
              <a:t>- лесопарковой </a:t>
            </a:r>
            <a:r>
              <a:rPr lang="ru-RU" sz="2000" dirty="0"/>
              <a:t>зоны в микрорайоне Рудник имени III Интернационала, </a:t>
            </a:r>
          </a:p>
          <a:p>
            <a:pPr algn="ctr"/>
            <a:r>
              <a:rPr lang="ru-RU" sz="2000" dirty="0" smtClean="0"/>
              <a:t>- пешеходной </a:t>
            </a:r>
            <a:r>
              <a:rPr lang="ru-RU" sz="2000" dirty="0"/>
              <a:t>территории по </a:t>
            </a:r>
            <a:r>
              <a:rPr lang="ru-RU" sz="2000" dirty="0" err="1"/>
              <a:t>Черноисточинскому</a:t>
            </a:r>
            <a:r>
              <a:rPr lang="ru-RU" sz="2000" dirty="0"/>
              <a:t> шоссе вдоль многоквартирных домов №№ 15, 15а, 15б, 17 и </a:t>
            </a:r>
            <a:r>
              <a:rPr lang="ru-RU" sz="2000" dirty="0" smtClean="0"/>
              <a:t>19</a:t>
            </a:r>
            <a:endParaRPr lang="ru-RU" sz="2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1" y="1077553"/>
            <a:ext cx="4608513" cy="520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003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61652" y="1178700"/>
            <a:ext cx="58507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/>
              <a:t>Заходи на сайт </a:t>
            </a:r>
            <a:r>
              <a:rPr lang="ru-RU" sz="2000" b="1" dirty="0"/>
              <a:t>66.gorodsreda.ru</a:t>
            </a:r>
          </a:p>
          <a:p>
            <a:pPr lvl="0" algn="ctr"/>
            <a:r>
              <a:rPr lang="ru-RU" sz="2000" dirty="0"/>
              <a:t>Выбери Нижний Тагил</a:t>
            </a:r>
          </a:p>
          <a:p>
            <a:pPr lvl="0" algn="ctr"/>
            <a:r>
              <a:rPr lang="ru-RU" sz="2000" dirty="0" smtClean="0"/>
              <a:t>и голосуй за понравившийся </a:t>
            </a:r>
          </a:p>
          <a:p>
            <a:pPr lvl="0" algn="ctr"/>
            <a:r>
              <a:rPr lang="ru-RU" sz="2000" dirty="0" smtClean="0"/>
              <a:t>дизайн-проект благоустройства!</a:t>
            </a:r>
          </a:p>
          <a:p>
            <a:pPr lvl="0" algn="ctr"/>
            <a:endParaRPr lang="ru-RU" sz="2000" dirty="0"/>
          </a:p>
          <a:p>
            <a:pPr algn="ctr"/>
            <a:r>
              <a:rPr lang="ru-RU" sz="2000" b="1" i="1" dirty="0"/>
              <a:t>Сделаем вместе город комфортнее!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626" y="3338988"/>
            <a:ext cx="3288832" cy="328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4019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ЛЕТНОЕ ДЕЛО\2020_04_12_Город в ночи\для интернета\DJI_0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64" r="9447"/>
          <a:stretch/>
        </p:blipFill>
        <p:spPr bwMode="auto">
          <a:xfrm>
            <a:off x="3666930" y="0"/>
            <a:ext cx="547706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94" y="908720"/>
            <a:ext cx="3955966" cy="538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07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upr_inf5\Desktop\ДОКЛАД ГЛАВЫ\IMG_31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4" b="496"/>
          <a:stretch/>
        </p:blipFill>
        <p:spPr bwMode="auto">
          <a:xfrm>
            <a:off x="250825" y="549275"/>
            <a:ext cx="4208919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76582" y="3789362"/>
            <a:ext cx="4216593" cy="28797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«Жилье и городская среда» -</a:t>
            </a:r>
          </a:p>
          <a:p>
            <a:pPr algn="ctr"/>
            <a:endParaRPr lang="ru-RU" sz="1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500" dirty="0" smtClean="0">
                <a:solidFill>
                  <a:schemeClr val="tx1"/>
                </a:solidFill>
              </a:rPr>
              <a:t> </a:t>
            </a:r>
            <a:r>
              <a:rPr lang="ru-RU" sz="1500" dirty="0">
                <a:solidFill>
                  <a:schemeClr val="tx1"/>
                </a:solidFill>
              </a:rPr>
              <a:t>это обо всём, что окружает нас. Дворы и подъезды, лифты, зелёные парки и безопасные детские площадки. Красивые и удобные пространства: набережные, скверы, зоны отдыха. Всё это меняется для жителей города и, что очень важно, при непосредственном участии </a:t>
            </a:r>
            <a:r>
              <a:rPr lang="ru-RU" sz="1500" dirty="0" err="1">
                <a:solidFill>
                  <a:schemeClr val="tx1"/>
                </a:solidFill>
              </a:rPr>
              <a:t>тагильчан</a:t>
            </a:r>
            <a:r>
              <a:rPr lang="ru-RU" sz="1500" dirty="0">
                <a:solidFill>
                  <a:schemeClr val="tx1"/>
                </a:solidFill>
              </a:rPr>
              <a:t>», - В. Ю. Пинаев, глава города Нижний </a:t>
            </a:r>
            <a:r>
              <a:rPr lang="ru-RU" sz="1500" dirty="0" smtClean="0">
                <a:solidFill>
                  <a:schemeClr val="tx1"/>
                </a:solidFill>
              </a:rPr>
              <a:t>Тагил.</a:t>
            </a:r>
            <a:endParaRPr lang="ru-RU" sz="1500" dirty="0">
              <a:solidFill>
                <a:schemeClr val="tx1"/>
              </a:solidFill>
            </a:endParaRPr>
          </a:p>
        </p:txBody>
      </p:sp>
      <p:pic>
        <p:nvPicPr>
          <p:cNvPr id="9" name="Picture 4" descr="C:\Users\upr_inf5\Desktop\ДОКЛАД ГЛАВЫ\обществ территории\DJI_017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t="-1" b="817"/>
          <a:stretch/>
        </p:blipFill>
        <p:spPr bwMode="auto">
          <a:xfrm>
            <a:off x="4676582" y="549743"/>
            <a:ext cx="4225653" cy="287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pr_inf5\Desktop\парк победы_фото\NTG_207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8" r="4326"/>
          <a:stretch/>
        </p:blipFill>
        <p:spPr bwMode="auto">
          <a:xfrm>
            <a:off x="250826" y="3789361"/>
            <a:ext cx="4230688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50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pr_inf5\Desktop\ПРЕЗЕНТАЦИЯ\парк победы_экопарк_9поселок\NTG_15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"/>
          <a:stretch/>
        </p:blipFill>
        <p:spPr bwMode="auto">
          <a:xfrm>
            <a:off x="4680552" y="548680"/>
            <a:ext cx="421262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C:\Users\upr_inf5\Desktop\ПРЕЗЕНТАЦИЯ\парк победы_экопарк_9поселок\NTG_132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" r="1855"/>
          <a:stretch/>
        </p:blipFill>
        <p:spPr bwMode="auto">
          <a:xfrm>
            <a:off x="223657" y="538192"/>
            <a:ext cx="425785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pr_inf5\Desktop\ПРЕЗЕНТАЦИЯ\парк победы_экопарк_9поселок\NTG_129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" r="4746"/>
          <a:stretch/>
        </p:blipFill>
        <p:spPr bwMode="auto">
          <a:xfrm>
            <a:off x="250825" y="3768646"/>
            <a:ext cx="4230688" cy="290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80552" y="3768646"/>
            <a:ext cx="4212623" cy="2900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772508" y="4239108"/>
            <a:ext cx="40505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 Нижнем Тагиле за время реализации </a:t>
            </a:r>
          </a:p>
          <a:p>
            <a:pPr algn="ctr"/>
            <a:r>
              <a:rPr lang="ru-RU" b="1" dirty="0" smtClean="0"/>
              <a:t>национального проекта «Жилье и городская среда»</a:t>
            </a:r>
            <a:r>
              <a:rPr lang="ru-RU" dirty="0" smtClean="0"/>
              <a:t> отремонтировано </a:t>
            </a:r>
          </a:p>
          <a:p>
            <a:pPr algn="ctr"/>
            <a:r>
              <a:rPr lang="ru-RU" b="1" dirty="0" smtClean="0"/>
              <a:t>13</a:t>
            </a:r>
            <a:r>
              <a:rPr lang="ru-RU" dirty="0" smtClean="0"/>
              <a:t> парков и скверов.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513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pr_inf5\Desktop\ПРЕЗЕНТАЦИЯ\парк победы_экопарк_9поселок\1c8c02f33a491dbaaf61dac4908d1f1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" r="10347" b="14418"/>
          <a:stretch/>
        </p:blipFill>
        <p:spPr bwMode="auto">
          <a:xfrm>
            <a:off x="248584" y="564024"/>
            <a:ext cx="4232929" cy="284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upr_inf5\Desktop\ДОКЛАД ГЛАВЫ\обществ территории\NTG_79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3" r="3774"/>
          <a:stretch/>
        </p:blipFill>
        <p:spPr bwMode="auto">
          <a:xfrm>
            <a:off x="232576" y="3789362"/>
            <a:ext cx="4248938" cy="287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pr_inf5\Desktop\ПРЕЗЕНТАЦИЯ\парк победы_экопарк_9поселок\b30d8092246b02a15d5bc3c99a809a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t="2604" r="15701" b="13606"/>
          <a:stretch/>
        </p:blipFill>
        <p:spPr bwMode="auto">
          <a:xfrm>
            <a:off x="4662488" y="3789363"/>
            <a:ext cx="4246011" cy="287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52024" y="564024"/>
            <a:ext cx="4140552" cy="2849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2017 год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Парк «Героям гражданской войны» на улице Борцов революции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tx1"/>
                </a:solidFill>
              </a:rPr>
              <a:t>Проспект Дзержинского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на </a:t>
            </a:r>
            <a:r>
              <a:rPr lang="ru-RU" dirty="0">
                <a:solidFill>
                  <a:schemeClr val="tx1"/>
                </a:solidFill>
              </a:rPr>
              <a:t>участке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от </a:t>
            </a:r>
            <a:r>
              <a:rPr lang="ru-RU" dirty="0">
                <a:solidFill>
                  <a:schemeClr val="tx1"/>
                </a:solidFill>
              </a:rPr>
              <a:t>пр. Вагоностроителей 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до </a:t>
            </a:r>
            <a:r>
              <a:rPr lang="ru-RU" dirty="0">
                <a:solidFill>
                  <a:schemeClr val="tx1"/>
                </a:solidFill>
              </a:rPr>
              <a:t>ул. Ильича</a:t>
            </a:r>
          </a:p>
        </p:txBody>
      </p:sp>
    </p:spTree>
    <p:extLst>
      <p:ext uri="{BB962C8B-B14F-4D97-AF65-F5344CB8AC3E}">
        <p14:creationId xmlns:p14="http://schemas.microsoft.com/office/powerpoint/2010/main" val="58792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12" y="608624"/>
            <a:ext cx="4230564" cy="2820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12" y="608624"/>
            <a:ext cx="4230564" cy="2820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340" y="3699036"/>
            <a:ext cx="4267236" cy="2952077"/>
          </a:xfrm>
          <a:prstGeom prst="rect">
            <a:avLst/>
          </a:prstGeom>
        </p:spPr>
      </p:pic>
      <p:pic>
        <p:nvPicPr>
          <p:cNvPr id="9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18" y="3699036"/>
            <a:ext cx="4074858" cy="295207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971371" y="2888928"/>
            <a:ext cx="2770785" cy="12601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221820" y="3057347"/>
            <a:ext cx="2340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2018 год</a:t>
            </a:r>
          </a:p>
          <a:p>
            <a:pPr algn="ctr"/>
            <a:r>
              <a:rPr lang="ru-RU" dirty="0" smtClean="0"/>
              <a:t>Парк «Народный»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0300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32055" y="548615"/>
            <a:ext cx="4170510" cy="28797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752024" y="998676"/>
            <a:ext cx="36904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2019 год</a:t>
            </a:r>
          </a:p>
          <a:p>
            <a:pPr algn="ctr"/>
            <a:endParaRPr lang="ru-RU" dirty="0" smtClean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Центр семейного отдыха </a:t>
            </a:r>
          </a:p>
          <a:p>
            <a:pPr algn="ctr"/>
            <a:r>
              <a:rPr lang="ru-RU" dirty="0" smtClean="0"/>
              <a:t>в ТОС «Пограничный»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smtClean="0"/>
              <a:t>Сквер «Пионерский»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055" y="3632889"/>
            <a:ext cx="4260520" cy="2841766"/>
          </a:xfrm>
          <a:prstGeom prst="rect">
            <a:avLst/>
          </a:prstGeom>
        </p:spPr>
      </p:pic>
      <p:pic>
        <p:nvPicPr>
          <p:cNvPr id="10" name="Picture 4" descr="C:\Users\upr_inf5\Desktop\ДОКЛАД ГЛАВЫ\обществ территории\DJI_017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t="-1" b="817"/>
          <a:stretch/>
        </p:blipFill>
        <p:spPr bwMode="auto">
          <a:xfrm>
            <a:off x="207718" y="560084"/>
            <a:ext cx="4209484" cy="286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upr_inf5\Desktop\ДОКЛАД ГЛАВЫ\обществ территории\NTG_848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" t="2538"/>
          <a:stretch/>
        </p:blipFill>
        <p:spPr bwMode="auto">
          <a:xfrm>
            <a:off x="181075" y="3632889"/>
            <a:ext cx="4236127" cy="286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877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5" descr="C:\Users\upr_inf5\Desktop\ПРЕЗЕНТАЦИЯ\парк победы_экопарк_9поселок\NTG_18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" t="2635"/>
          <a:stretch/>
        </p:blipFill>
        <p:spPr bwMode="auto">
          <a:xfrm>
            <a:off x="4662012" y="3789363"/>
            <a:ext cx="4212623" cy="288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upr_inf5\Desktop\ПРЕЗЕНТАЦИЯ\парк победы_экопарк_9поселок\NTG_15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3"/>
          <a:stretch/>
        </p:blipFill>
        <p:spPr bwMode="auto">
          <a:xfrm>
            <a:off x="4680552" y="548680"/>
            <a:ext cx="4212623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0" name="Picture 4" descr="C:\Users\upr_inf5\Desktop\ПРЕЗЕНТАЦИЯ\парк победы_экопарк_9поселок\NTG_132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5" r="1855"/>
          <a:stretch/>
        </p:blipFill>
        <p:spPr bwMode="auto">
          <a:xfrm>
            <a:off x="223657" y="538192"/>
            <a:ext cx="425785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4177" y="3789362"/>
            <a:ext cx="4197336" cy="28800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21460" y="3969072"/>
            <a:ext cx="37805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2020 </a:t>
            </a:r>
            <a:r>
              <a:rPr lang="ru-RU" b="1" dirty="0" smtClean="0"/>
              <a:t>год</a:t>
            </a:r>
          </a:p>
          <a:p>
            <a:pPr algn="ctr"/>
            <a:endParaRPr lang="ru-RU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/>
              <a:t>Спортивная площадка в микрорайоне «Девятый поселок»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/>
              <a:t>Площадь у торгового центра по улице Зари, 21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/>
              <a:t>Парк Победы на ГГМ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179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C:\Users\upr_inf5\Desktop\ПРЕЗЕНТАЦИЯ\парк победы_экопарк_9поселок\NTG_862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4"/>
          <a:stretch/>
        </p:blipFill>
        <p:spPr bwMode="auto">
          <a:xfrm>
            <a:off x="250825" y="3768239"/>
            <a:ext cx="4230688" cy="290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5" name="Picture 5" descr="C:\Users\upr_inf5\Desktop\ПРЕЗЕНТАЦИЯ\парк победы_экопарк_9поселок\NTG_887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"/>
          <a:stretch/>
        </p:blipFill>
        <p:spPr bwMode="auto">
          <a:xfrm>
            <a:off x="4662488" y="3770331"/>
            <a:ext cx="4255049" cy="29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 descr="C:\Users\upr_inf5\Desktop\ПРЕЗЕНТАЦИЯ\парк победы_экопарк_9поселок\DJI_084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2" b="4671"/>
          <a:stretch/>
        </p:blipFill>
        <p:spPr bwMode="auto">
          <a:xfrm>
            <a:off x="250825" y="548617"/>
            <a:ext cx="4230688" cy="2880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661192" y="562466"/>
            <a:ext cx="4245391" cy="28526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52023" y="1357251"/>
            <a:ext cx="39605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2020 год</a:t>
            </a:r>
          </a:p>
          <a:p>
            <a:pPr algn="ctr"/>
            <a:endParaRPr lang="ru-RU" dirty="0" smtClean="0"/>
          </a:p>
          <a:p>
            <a:pPr algn="ctr"/>
            <a:r>
              <a:rPr lang="ru-RU" dirty="0"/>
              <a:t> </a:t>
            </a:r>
            <a:r>
              <a:rPr lang="ru-RU" dirty="0" err="1" smtClean="0"/>
              <a:t>экопарк</a:t>
            </a:r>
            <a:r>
              <a:rPr lang="ru-RU" dirty="0" smtClean="0"/>
              <a:t> «</a:t>
            </a:r>
            <a:r>
              <a:rPr lang="ru-RU" dirty="0" err="1" smtClean="0"/>
              <a:t>Муринские</a:t>
            </a:r>
            <a:r>
              <a:rPr lang="ru-RU" dirty="0" smtClean="0"/>
              <a:t> пруды»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593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43473" y="3789362"/>
            <a:ext cx="4245391" cy="285268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461" y="3918697"/>
            <a:ext cx="37805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2020 год</a:t>
            </a:r>
          </a:p>
          <a:p>
            <a:pPr algn="ctr"/>
            <a:endParaRPr lang="ru-RU" dirty="0"/>
          </a:p>
          <a:p>
            <a:r>
              <a:rPr lang="ru-RU" dirty="0"/>
              <a:t>Проект реконструкции парка Победы на ГГМ включен по итогам 2020 года </a:t>
            </a:r>
            <a:br>
              <a:rPr lang="ru-RU" dirty="0"/>
            </a:br>
            <a:r>
              <a:rPr lang="ru-RU" dirty="0"/>
              <a:t>в реестр лучших муниципальных практик Свердловской области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73" y="789538"/>
            <a:ext cx="4245391" cy="282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324" y="3789362"/>
            <a:ext cx="4284775" cy="284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988" y="776569"/>
            <a:ext cx="4261446" cy="283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upr_inf5\Desktop\ЛОГО_ПНГ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7" y="188640"/>
            <a:ext cx="864096" cy="117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50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сность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3106</TotalTime>
  <Words>360</Words>
  <Application>Microsoft Office PowerPoint</Application>
  <PresentationFormat>Экран (4:3)</PresentationFormat>
  <Paragraphs>67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Ясность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3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Колесов И.C.</dc:creator>
  <cp:lastModifiedBy>Беляева Е.С.</cp:lastModifiedBy>
  <cp:revision>549</cp:revision>
  <dcterms:created xsi:type="dcterms:W3CDTF">2020-06-23T04:51:10Z</dcterms:created>
  <dcterms:modified xsi:type="dcterms:W3CDTF">2022-04-21T10:42:51Z</dcterms:modified>
</cp:coreProperties>
</file>