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66" r:id="rId2"/>
    <p:sldId id="455" r:id="rId3"/>
    <p:sldId id="470" r:id="rId4"/>
    <p:sldId id="492" r:id="rId5"/>
    <p:sldId id="493" r:id="rId6"/>
    <p:sldId id="471" r:id="rId7"/>
    <p:sldId id="473" r:id="rId8"/>
    <p:sldId id="476" r:id="rId9"/>
    <p:sldId id="478" r:id="rId10"/>
    <p:sldId id="479" r:id="rId11"/>
    <p:sldId id="481" r:id="rId12"/>
    <p:sldId id="48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265" autoAdjust="0"/>
    <p:restoredTop sz="94291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1F415-9768-46F4-8E68-865D253A0C26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B8A36-57F7-42F9-A61A-E9D8C7650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0839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C562-563B-494D-9074-F3C6A42279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7B60-6029-4546-BE92-50C2AF5374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843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C562-563B-494D-9074-F3C6A42279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7B60-6029-4546-BE92-50C2AF5374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70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C562-563B-494D-9074-F3C6A42279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7B60-6029-4546-BE92-50C2AF5374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323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C562-563B-494D-9074-F3C6A42279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7B60-6029-4546-BE92-50C2AF5374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241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C562-563B-494D-9074-F3C6A42279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7B60-6029-4546-BE92-50C2AF5374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674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C562-563B-494D-9074-F3C6A42279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7B60-6029-4546-BE92-50C2AF5374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823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C562-563B-494D-9074-F3C6A42279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7B60-6029-4546-BE92-50C2AF5374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919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C562-563B-494D-9074-F3C6A42279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7B60-6029-4546-BE92-50C2AF5374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285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C562-563B-494D-9074-F3C6A42279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7B60-6029-4546-BE92-50C2AF5374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678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C562-563B-494D-9074-F3C6A42279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7B60-6029-4546-BE92-50C2AF5374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413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C562-563B-494D-9074-F3C6A42279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7B60-6029-4546-BE92-50C2AF5374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477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8C562-563B-494D-9074-F3C6A42279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F7B60-6029-4546-BE92-50C2AF5374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651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Мои документы\занятия 1 класс тагильчанин\к 1 классу\панорама города с Лисьей горы.JPG"/>
          <p:cNvPicPr/>
          <p:nvPr/>
        </p:nvPicPr>
        <p:blipFill>
          <a:blip r:embed="rId2" cstate="print">
            <a:lum bright="4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C:\Мои документы\занятия 1 класс тагильчанин\к 1 классу\панорама города с Лисьей горы.JPG"/>
          <p:cNvPicPr/>
          <p:nvPr/>
        </p:nvPicPr>
        <p:blipFill>
          <a:blip r:embed="rId3" cstate="print">
            <a:lum bright="49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9600" b="89600" l="9883" r="9479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573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3429000" cy="685800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F:\Отчет ко Дню города\Эмблема новая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52" y="215516"/>
            <a:ext cx="2970858" cy="195312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4071934" y="928670"/>
            <a:ext cx="4608512" cy="2046180"/>
          </a:xfrm>
          <a:prstGeom prst="rect">
            <a:avLst/>
          </a:prstGeom>
          <a:solidFill>
            <a:schemeClr val="tx2">
              <a:lumMod val="60000"/>
              <a:lumOff val="40000"/>
              <a:alpha val="5176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Презентация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приготовления горячего завтрака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школьной столовой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МАОУ 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СОШ №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entury Gothic" panose="020B0502020202020204" pitchFamily="34" charset="0"/>
              </a:rPr>
              <a:t>Город Нижний Тагил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4092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703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870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4344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578" name="Picture 2">
            <a:extLst>
              <a:ext uri="{FF2B5EF4-FFF2-40B4-BE49-F238E27FC236}">
                <a16:creationId xmlns="" xmlns:a16="http://schemas.microsoft.com/office/drawing/2014/main" id="{4E3CB264-CC7D-CD84-2745-92DB6D9D7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596" y="214290"/>
            <a:ext cx="2522066" cy="3071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86512" y="5857892"/>
            <a:ext cx="242889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Шаг 9</a:t>
            </a:r>
            <a:endParaRPr lang="ru-RU" b="1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6E920CE1-CDD5-EA98-706B-E85FD033B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7554" y="1428736"/>
            <a:ext cx="2361978" cy="33976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8567DF53-1035-85ED-58EB-484C46565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428868"/>
            <a:ext cx="2571768" cy="3250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3988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6000768"/>
            <a:ext cx="242889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Шаг 13</a:t>
            </a:r>
            <a:endParaRPr lang="ru-RU" b="1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D5BE8823-D8A9-8F76-1953-F26EFA23F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9" y="285728"/>
            <a:ext cx="2500330" cy="33337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C37D2594-B455-4547-629A-0E0AFB60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500174"/>
            <a:ext cx="2643206" cy="3524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7A2A467E-109F-5D6F-609C-DD107D4BB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5074" y="2571744"/>
            <a:ext cx="2544125" cy="3085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1789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="" xmlns:a16="http://schemas.microsoft.com/office/drawing/2014/main" id="{F78F0E2B-77A5-EB98-BCF6-07E10576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14290"/>
            <a:ext cx="4786328" cy="6381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8C06DBF-FEB7-C895-C180-98DE886DE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58082" y="214290"/>
            <a:ext cx="1553901" cy="1707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4EEFFA2-3FFD-5CCC-2C23-49E54A999839}"/>
              </a:ext>
            </a:extLst>
          </p:cNvPr>
          <p:cNvSpPr/>
          <p:nvPr/>
        </p:nvSpPr>
        <p:spPr>
          <a:xfrm>
            <a:off x="5857884" y="5715016"/>
            <a:ext cx="3030036" cy="72738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Приятного аппетита</a:t>
            </a:r>
            <a:r>
              <a:rPr lang="ru-RU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C91F673-A4DD-FA88-BEB6-C78A94244230}"/>
              </a:ext>
            </a:extLst>
          </p:cNvPr>
          <p:cNvSpPr/>
          <p:nvPr/>
        </p:nvSpPr>
        <p:spPr>
          <a:xfrm>
            <a:off x="285720" y="642918"/>
            <a:ext cx="5143536" cy="57150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Пудинг  творожно-манный</a:t>
            </a:r>
            <a:endParaRPr lang="ru-RU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398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67DD86E0-D029-5026-C6BE-0AD196242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158" y="214290"/>
            <a:ext cx="2364067" cy="3438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86512" y="5857892"/>
            <a:ext cx="242889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Шаг 1</a:t>
            </a:r>
            <a:endParaRPr lang="ru-RU" b="1" dirty="0"/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62B54B34-EDBB-116C-DA99-0D446D4F6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928802"/>
            <a:ext cx="2882164" cy="2161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021C0043-8BB2-1E28-50A0-A0A28820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357562"/>
            <a:ext cx="2962430" cy="2221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745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C:\Users\Ольга Витальевна\Desktop\Столовая конкурс\новая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158462" cy="5544616"/>
          </a:xfrm>
          <a:prstGeom prst="rect">
            <a:avLst/>
          </a:prstGeom>
          <a:noFill/>
        </p:spPr>
      </p:pic>
      <p:pic>
        <p:nvPicPr>
          <p:cNvPr id="1027" name="Picture 3" descr="C:\Users\Ольга Витальевна\Desktop\Столовая конкурс\новая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158462" cy="55446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86512" y="5643578"/>
            <a:ext cx="242889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Шаг 2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97015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C:\Users\Ольга Витальевна\Desktop\Столовая конкурс\новая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19" y="357166"/>
            <a:ext cx="4158081" cy="5544109"/>
          </a:xfrm>
          <a:prstGeom prst="rect">
            <a:avLst/>
          </a:prstGeom>
          <a:noFill/>
        </p:spPr>
      </p:pic>
      <p:pic>
        <p:nvPicPr>
          <p:cNvPr id="2051" name="Picture 3" descr="C:\Users\Ольга Витальевна\Desktop\Столовая конкурс\новая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1301"/>
            <a:ext cx="4176464" cy="55686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86512" y="5715016"/>
            <a:ext cx="242889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Шаг 3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97015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EA9A0F-C841-FCFB-988D-78B2E267A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4637"/>
            <a:ext cx="4896544" cy="6528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86512" y="5643578"/>
            <a:ext cx="242889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Шаг 4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97015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6512" y="5643578"/>
            <a:ext cx="242889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Шаг 5</a:t>
            </a:r>
            <a:endParaRPr lang="ru-RU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9136EE4-4D84-7147-ED3E-ECDABA993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4348" y="285728"/>
            <a:ext cx="4463438" cy="4214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70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22" name="Picture 2">
            <a:extLst>
              <a:ext uri="{FF2B5EF4-FFF2-40B4-BE49-F238E27FC236}">
                <a16:creationId xmlns="" xmlns:a16="http://schemas.microsoft.com/office/drawing/2014/main" id="{FEAF0DF8-C01C-B820-FF4A-AE53DA746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034" y="285728"/>
            <a:ext cx="3571900" cy="4481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57950" y="5715016"/>
            <a:ext cx="242889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Шаг 6</a:t>
            </a:r>
            <a:endParaRPr lang="ru-RU" b="1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B228BDA8-099B-F91F-1F60-1DC940084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500174"/>
            <a:ext cx="4403824" cy="3302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9232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650" name="Picture 2">
            <a:extLst>
              <a:ext uri="{FF2B5EF4-FFF2-40B4-BE49-F238E27FC236}">
                <a16:creationId xmlns="" xmlns:a16="http://schemas.microsoft.com/office/drawing/2014/main" id="{F9A797C4-63B9-6062-B2AF-9F24F39B2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0250" y="35851"/>
            <a:ext cx="5380062" cy="6750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86512" y="5643578"/>
            <a:ext cx="242889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Шаг 7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044432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602" name="Picture 2">
            <a:extLst>
              <a:ext uri="{FF2B5EF4-FFF2-40B4-BE49-F238E27FC236}">
                <a16:creationId xmlns="" xmlns:a16="http://schemas.microsoft.com/office/drawing/2014/main" id="{23362E16-A4E5-A1FB-001B-EA837A1D9E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672" y="91187"/>
            <a:ext cx="6192688" cy="667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86512" y="5643578"/>
            <a:ext cx="242889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Шаг 8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51821678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40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</dc:creator>
  <cp:lastModifiedBy>Лариса Викторовна</cp:lastModifiedBy>
  <cp:revision>143</cp:revision>
  <dcterms:created xsi:type="dcterms:W3CDTF">2012-10-24T15:07:01Z</dcterms:created>
  <dcterms:modified xsi:type="dcterms:W3CDTF">2022-10-14T04:41:28Z</dcterms:modified>
</cp:coreProperties>
</file>