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media/audio101.wav" ContentType="audio/x-wav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media/audio71.wav" ContentType="audio/x-wav"/>
  <Override PartName="/ppt/media/audio81.wav" ContentType="audio/x-wav"/>
  <Override PartName="/ppt/media/audio91.wav" ContentType="audio/x-wav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media/audio31.wav" ContentType="audio/x-wav"/>
  <Override PartName="/ppt/media/audio41.wav" ContentType="audio/x-wav"/>
  <Override PartName="/ppt/media/audio51.wav" ContentType="audio/x-wav"/>
  <Override PartName="/ppt/media/audio61.wav" ContentType="audio/x-wav"/>
  <Override PartName="/ppt/slideLayouts/slideLayout10.xml" ContentType="application/vnd.openxmlformats-officedocument.presentationml.slideLayout+xml"/>
  <Override PartName="/ppt/media/audio11.wav" ContentType="audio/x-wav"/>
  <Override PartName="/ppt/media/audio21.wav" ContentType="audio/x-wav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6" r:id="rId2"/>
    <p:sldId id="261" r:id="rId3"/>
    <p:sldId id="259" r:id="rId4"/>
    <p:sldId id="260" r:id="rId5"/>
    <p:sldId id="262" r:id="rId6"/>
    <p:sldId id="263" r:id="rId7"/>
    <p:sldId id="264" r:id="rId8"/>
    <p:sldId id="265" r:id="rId9"/>
    <p:sldId id="266" r:id="rId10"/>
    <p:sldId id="267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0613"/>
    <a:srgbClr val="04508C"/>
    <a:srgbClr val="96D3EA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88" d="100"/>
          <a:sy n="88" d="100"/>
        </p:scale>
        <p:origin x="-126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48D73D-1F41-45ED-9E7A-6D1BB3603B85}" type="datetimeFigureOut">
              <a:rPr lang="ru-RU" smtClean="0"/>
              <a:pPr/>
              <a:t>19.07.2018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DBD397-759B-4CE8-BE97-5CF3B94E701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07742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4C8B3-8351-4F3D-B741-3B86FD3D5932}" type="datetime1">
              <a:rPr lang="ru-RU" smtClean="0"/>
              <a:pPr/>
              <a:t>19.07.2018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46205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758C5-307A-4D18-AA44-4DAA87CC4F60}" type="datetime1">
              <a:rPr lang="ru-RU" smtClean="0"/>
              <a:pPr/>
              <a:t>19.07.2018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58918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E2EE1-B0A6-48A3-B029-5356925A552D}" type="datetime1">
              <a:rPr lang="ru-RU" smtClean="0"/>
              <a:pPr/>
              <a:t>19.07.2018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45089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79144-914E-4ADC-ABE1-0A19BBD89D8E}" type="datetime1">
              <a:rPr lang="ru-RU" smtClean="0"/>
              <a:pPr/>
              <a:t>19.07.2018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52568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05208-21FD-44ED-B075-70887F4E3798}" type="datetime1">
              <a:rPr lang="ru-RU" smtClean="0"/>
              <a:pPr/>
              <a:t>19.07.2018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5990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6CF3B-DC73-4763-B0CD-BDF5633D00E7}" type="datetime1">
              <a:rPr lang="ru-RU" smtClean="0"/>
              <a:pPr/>
              <a:t>19.07.2018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74073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7754-706C-4199-95FB-6A73E8E00066}" type="datetime1">
              <a:rPr lang="ru-RU" smtClean="0"/>
              <a:pPr/>
              <a:t>19.07.2018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25024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DEA4C-6E37-416B-9A35-DF76784E0A71}" type="datetime1">
              <a:rPr lang="ru-RU" smtClean="0"/>
              <a:pPr/>
              <a:t>19.07.2018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20874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47609-A1BC-463A-9619-CC1755EBED40}" type="datetime1">
              <a:rPr lang="ru-RU" smtClean="0"/>
              <a:pPr/>
              <a:t>19.07.2018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04043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3E513-E9AA-4952-B795-EB84C84C4C32}" type="datetime1">
              <a:rPr lang="ru-RU" smtClean="0"/>
              <a:pPr/>
              <a:t>19.07.2018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38421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4ED8C-FFDA-4508-9370-1C16F3A131F1}" type="datetime1">
              <a:rPr lang="ru-RU" smtClean="0"/>
              <a:pPr/>
              <a:t>19.07.2018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03355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FE3A78-91E8-4841-9084-EFD3F4F2C4E3}" type="datetime1">
              <a:rPr lang="ru-RU" smtClean="0"/>
              <a:pPr/>
              <a:t>19.07.2018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DCC722-A8CE-4820-A836-40B47574AC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8042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audio" Target="../media/audio1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01.wav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audio" Target="../media/audio2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audio" Target="../media/audio31.wav"/><Relationship Id="rId4" Type="http://schemas.openxmlformats.org/officeDocument/2006/relationships/image" Target="../media/image16.png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4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audio" Target="../media/audio51.wav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1.wav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audio" Target="../media/audio7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audio" Target="../media/audio81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91.wav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045E41E4-6A77-449C-8C11-E78EEED2DE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58846" y="3035770"/>
            <a:ext cx="1011316" cy="941570"/>
          </a:xfrm>
          <a:prstGeom prst="rect">
            <a:avLst/>
          </a:prstGeom>
          <a:effectLst>
            <a:glow rad="12700">
              <a:schemeClr val="bg1">
                <a:alpha val="9000"/>
              </a:schemeClr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30FB4AF-DD6D-4FBA-9532-FC0019ADC9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9144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E575C2C-1547-4BE8-921C-17F6D15A4864}"/>
              </a:ext>
            </a:extLst>
          </p:cNvPr>
          <p:cNvSpPr txBox="1"/>
          <p:nvPr/>
        </p:nvSpPr>
        <p:spPr>
          <a:xfrm>
            <a:off x="3077974" y="2684678"/>
            <a:ext cx="30380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Тема урока: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Персональные данные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677CB4E4-4A12-4F77-A5D1-0A9789E1CA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47148" y="3331009"/>
            <a:ext cx="3349832" cy="334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24150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13861">
        <p:fade/>
        <p:sndAc>
          <p:stSnd>
            <p:snd r:embed="rId7" name="1.wav"/>
          </p:stSnd>
        </p:sndAc>
      </p:transition>
    </mc:Choice>
    <mc:Fallback>
      <p:transition spd="med" advTm="13861">
        <p:fade/>
        <p:sndAc>
          <p:stSnd>
            <p:snd r:embed="rId2" name="1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Номер слайда 1">
            <a:extLst>
              <a:ext uri="{FF2B5EF4-FFF2-40B4-BE49-F238E27FC236}">
                <a16:creationId xmlns:a16="http://schemas.microsoft.com/office/drawing/2014/main" xmlns="" id="{A62695BB-4381-4474-B168-6ED77F1F0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1344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>
                    <a:lumMod val="75000"/>
                  </a:schemeClr>
                </a:solidFill>
              </a:rPr>
              <a:pPr/>
              <a:t>10</a:t>
            </a:fld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0498A1E-853B-4588-B283-90540962B06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62" t="28783" r="1004"/>
          <a:stretch/>
        </p:blipFill>
        <p:spPr>
          <a:xfrm>
            <a:off x="-19932" y="1783081"/>
            <a:ext cx="6721146" cy="48925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D5697DF-033A-4B0C-A278-85E170B135F9}"/>
              </a:ext>
            </a:extLst>
          </p:cNvPr>
          <p:cNvSpPr txBox="1"/>
          <p:nvPr/>
        </p:nvSpPr>
        <p:spPr>
          <a:xfrm>
            <a:off x="0" y="243291"/>
            <a:ext cx="9144000" cy="52322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effectLst>
                  <a:glow rad="1041400">
                    <a:schemeClr val="bg1">
                      <a:alpha val="40000"/>
                    </a:schemeClr>
                  </a:glow>
                </a:effectLst>
                <a:latin typeface="Arial Narrow" panose="020B0606020202030204" pitchFamily="34" charset="0"/>
              </a:rPr>
              <a:t>ПЕРСОНАЛЬНЫЕДАННЫЕ.ДЕТИ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28E4177-EBB6-4742-9A6C-BC88FED0E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99635" y="1783081"/>
            <a:ext cx="4758312" cy="475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55629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26305">
        <p:fade/>
        <p:sndAc>
          <p:stSnd>
            <p:snd r:embed="rId5" name="10.wav"/>
          </p:stSnd>
        </p:sndAc>
      </p:transition>
    </mc:Choice>
    <mc:Fallback>
      <p:transition spd="med" advTm="26305">
        <p:fade/>
        <p:sndAc>
          <p:stSnd>
            <p:snd r:embed="rId2" name="10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xmlns="" id="{2E1D787D-B767-44B1-A75C-2556C84BE720}"/>
              </a:ext>
            </a:extLst>
          </p:cNvPr>
          <p:cNvSpPr/>
          <p:nvPr/>
        </p:nvSpPr>
        <p:spPr>
          <a:xfrm>
            <a:off x="6064301" y="5256603"/>
            <a:ext cx="3518611" cy="61996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E575C2C-1547-4BE8-921C-17F6D15A4864}"/>
              </a:ext>
            </a:extLst>
          </p:cNvPr>
          <p:cNvSpPr txBox="1"/>
          <p:nvPr/>
        </p:nvSpPr>
        <p:spPr>
          <a:xfrm>
            <a:off x="2521606" y="293747"/>
            <a:ext cx="41008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Чем занимается инспектор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6E44A6A-B02A-47EB-BACA-4FAC120592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91455" y="541325"/>
            <a:ext cx="6713864" cy="6284428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7311CACE-01F7-4807-8F7F-B5FAF399EBED}"/>
              </a:ext>
            </a:extLst>
          </p:cNvPr>
          <p:cNvSpPr/>
          <p:nvPr/>
        </p:nvSpPr>
        <p:spPr>
          <a:xfrm>
            <a:off x="3694218" y="1754640"/>
            <a:ext cx="13637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РАССМАТРИВАЕТ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ЖАЛОБЫ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12BD332B-4130-4855-B14F-CAC7BA032A61}"/>
              </a:ext>
            </a:extLst>
          </p:cNvPr>
          <p:cNvSpPr/>
          <p:nvPr/>
        </p:nvSpPr>
        <p:spPr>
          <a:xfrm>
            <a:off x="1703031" y="1127449"/>
            <a:ext cx="13637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ХОДИТ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НА ПРОВЕРКИ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5D780ED2-37D2-4E92-A91C-C43C4B6B234E}"/>
              </a:ext>
            </a:extLst>
          </p:cNvPr>
          <p:cNvSpPr/>
          <p:nvPr/>
        </p:nvSpPr>
        <p:spPr>
          <a:xfrm>
            <a:off x="131684" y="3399260"/>
            <a:ext cx="17404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ВЕДЕТ РЕЕСТР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ОПЕРАТОРОВ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0889CC27-0403-4952-9FEC-22F5FD5233A9}"/>
              </a:ext>
            </a:extLst>
          </p:cNvPr>
          <p:cNvSpPr/>
          <p:nvPr/>
        </p:nvSpPr>
        <p:spPr>
          <a:xfrm>
            <a:off x="2138788" y="5932384"/>
            <a:ext cx="17404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ВЕДЕТ РЕЕСТР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БЛОКИРОВКИ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САЙТОВ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40AF3B79-46A0-4B75-B88F-260A956703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9319" y="3835066"/>
            <a:ext cx="779509" cy="77950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7A4C7B0F-49EA-4EE0-8956-BA984B34FC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419717">
            <a:off x="1918029" y="1548229"/>
            <a:ext cx="911976" cy="91197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51384CFE-82F2-4113-891F-56BAC7E95C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61223" y="951263"/>
            <a:ext cx="829776" cy="829776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23B6A985-4CC3-4003-9C7D-2F0F8D5FB89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21606" y="5127880"/>
            <a:ext cx="804504" cy="804504"/>
          </a:xfrm>
          <a:prstGeom prst="rect">
            <a:avLst/>
          </a:prstGeom>
        </p:spPr>
      </p:pic>
      <p:grpSp>
        <p:nvGrpSpPr>
          <p:cNvPr id="30" name="Группа 29">
            <a:extLst>
              <a:ext uri="{FF2B5EF4-FFF2-40B4-BE49-F238E27FC236}">
                <a16:creationId xmlns:a16="http://schemas.microsoft.com/office/drawing/2014/main" xmlns="" id="{5369DE53-240C-4EAA-9BC4-6D6D10E3617B}"/>
              </a:ext>
            </a:extLst>
          </p:cNvPr>
          <p:cNvGrpSpPr/>
          <p:nvPr/>
        </p:nvGrpSpPr>
        <p:grpSpPr>
          <a:xfrm>
            <a:off x="6331362" y="5286090"/>
            <a:ext cx="1374554" cy="568760"/>
            <a:chOff x="6715122" y="1092350"/>
            <a:chExt cx="2181538" cy="902673"/>
          </a:xfrm>
        </p:grpSpPr>
        <p:pic>
          <p:nvPicPr>
            <p:cNvPr id="27" name="Picture 9" descr="смайлик">
              <a:extLst>
                <a:ext uri="{FF2B5EF4-FFF2-40B4-BE49-F238E27FC236}">
                  <a16:creationId xmlns:a16="http://schemas.microsoft.com/office/drawing/2014/main" xmlns="" id="{4C4F46C3-754F-438B-96A8-BF3D0B31EF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5122" y="1166785"/>
              <a:ext cx="663758" cy="6628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28" name="Picture 10" descr="смайлик1">
              <a:extLst>
                <a:ext uri="{FF2B5EF4-FFF2-40B4-BE49-F238E27FC236}">
                  <a16:creationId xmlns:a16="http://schemas.microsoft.com/office/drawing/2014/main" xmlns="" id="{D8258921-9BBA-46B4-986F-A2EE38A5E0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3874" y="1092350"/>
              <a:ext cx="1202751" cy="9026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29" name="Picture 12" descr="смайлик2">
              <a:extLst>
                <a:ext uri="{FF2B5EF4-FFF2-40B4-BE49-F238E27FC236}">
                  <a16:creationId xmlns:a16="http://schemas.microsoft.com/office/drawing/2014/main" xmlns="" id="{A1E40F92-430F-46A4-B113-75433A9C17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3017" y="1166785"/>
              <a:ext cx="683643" cy="6836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9668E4E-C394-45F6-8FE4-F7816845F5B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87634" y="1526853"/>
            <a:ext cx="3756043" cy="3756043"/>
          </a:xfrm>
          <a:prstGeom prst="rect">
            <a:avLst/>
          </a:prstGeom>
        </p:spPr>
      </p:pic>
      <p:sp>
        <p:nvSpPr>
          <p:cNvPr id="16" name="Номер слайда 15">
            <a:extLst>
              <a:ext uri="{FF2B5EF4-FFF2-40B4-BE49-F238E27FC236}">
                <a16:creationId xmlns:a16="http://schemas.microsoft.com/office/drawing/2014/main" xmlns="" id="{4E143EF8-CA0E-4BBF-B872-4CA706CEF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162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pPr/>
              <a:t>2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79574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17333">
        <p:fade/>
        <p:sndAc>
          <p:stSnd>
            <p:snd r:embed="rId12" name="2.wav"/>
          </p:stSnd>
        </p:sndAc>
      </p:transition>
    </mc:Choice>
    <mc:Fallback>
      <p:transition spd="med" advTm="17333">
        <p:fade/>
        <p:sndAc>
          <p:stSnd>
            <p:snd r:embed="rId2" name="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4" grpId="0"/>
      <p:bldP spid="9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E575C2C-1547-4BE8-921C-17F6D15A4864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Что такое персональные данные?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xmlns="" id="{B5B69B3B-7F1B-4ADF-A883-D86767ADA85C}"/>
              </a:ext>
            </a:extLst>
          </p:cNvPr>
          <p:cNvSpPr/>
          <p:nvPr/>
        </p:nvSpPr>
        <p:spPr>
          <a:xfrm>
            <a:off x="3566244" y="2580436"/>
            <a:ext cx="1697127" cy="169712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177800" dist="38100" dir="2700000" sx="106000" sy="106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dirty="0">
                <a:solidFill>
                  <a:srgbClr val="C00000"/>
                </a:solidFill>
                <a:latin typeface="Arial Black" panose="020B0A04020102020204" pitchFamily="34" charset="0"/>
              </a:rPr>
              <a:t>?</a:t>
            </a:r>
          </a:p>
        </p:txBody>
      </p: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xmlns="" id="{76115ACB-AF92-47B0-8C94-BD1EF03DDC9C}"/>
              </a:ext>
            </a:extLst>
          </p:cNvPr>
          <p:cNvGrpSpPr/>
          <p:nvPr/>
        </p:nvGrpSpPr>
        <p:grpSpPr>
          <a:xfrm>
            <a:off x="5353526" y="169530"/>
            <a:ext cx="3792563" cy="3792563"/>
            <a:chOff x="5353526" y="169530"/>
            <a:chExt cx="3792563" cy="3792563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xmlns="" id="{A90C6F35-29AC-4BD3-921F-A4A8381F81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892309">
              <a:off x="5353526" y="169530"/>
              <a:ext cx="3792563" cy="379256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xmlns="" id="{7F718678-2269-43ED-9074-4DFDEA9CC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479830" y="370149"/>
              <a:ext cx="2408042" cy="2408042"/>
            </a:xfrm>
            <a:prstGeom prst="rect">
              <a:avLst/>
            </a:prstGeom>
          </p:spPr>
        </p:pic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xmlns="" id="{7CF06494-FEBF-4978-B886-5D36C5BDE54C}"/>
              </a:ext>
            </a:extLst>
          </p:cNvPr>
          <p:cNvGrpSpPr/>
          <p:nvPr/>
        </p:nvGrpSpPr>
        <p:grpSpPr>
          <a:xfrm>
            <a:off x="5168661" y="3164981"/>
            <a:ext cx="3719211" cy="3719211"/>
            <a:chOff x="5003243" y="3367168"/>
            <a:chExt cx="3719211" cy="3719211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xmlns="" id="{6F6CFD25-68AD-45FF-AE3F-B4754397E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003243" y="3367168"/>
              <a:ext cx="3719211" cy="371921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xmlns="" id="{7FE5A5EB-8E97-433A-8D7E-D583191921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201724" y="4077324"/>
              <a:ext cx="2336591" cy="2336591"/>
            </a:xfrm>
            <a:prstGeom prst="rect">
              <a:avLst/>
            </a:prstGeom>
          </p:spPr>
        </p:pic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xmlns="" id="{B7A4EB59-7EB1-44AC-9C08-C166D263A7AE}"/>
              </a:ext>
            </a:extLst>
          </p:cNvPr>
          <p:cNvGrpSpPr/>
          <p:nvPr/>
        </p:nvGrpSpPr>
        <p:grpSpPr>
          <a:xfrm>
            <a:off x="-141636" y="652718"/>
            <a:ext cx="3440621" cy="3440621"/>
            <a:chOff x="-141636" y="652718"/>
            <a:chExt cx="3440621" cy="3440621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xmlns="" id="{3AA0AC6F-DA7D-477A-8C7C-CCE1AE7447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20475940" flipH="1">
              <a:off x="-141636" y="652718"/>
              <a:ext cx="3440621" cy="344062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xmlns="" id="{5B21C016-BB9C-4ACB-8540-936105287B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41870" y="871785"/>
              <a:ext cx="2181501" cy="2181501"/>
            </a:xfrm>
            <a:prstGeom prst="rect">
              <a:avLst/>
            </a:prstGeom>
          </p:spPr>
        </p:pic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xmlns="" id="{128FCB54-F914-472D-B12C-221971DB9BC6}"/>
              </a:ext>
            </a:extLst>
          </p:cNvPr>
          <p:cNvGrpSpPr/>
          <p:nvPr/>
        </p:nvGrpSpPr>
        <p:grpSpPr>
          <a:xfrm>
            <a:off x="-19831" y="3154026"/>
            <a:ext cx="3549629" cy="3886946"/>
            <a:chOff x="-19831" y="3154026"/>
            <a:chExt cx="3549629" cy="3886946"/>
          </a:xfrm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xmlns="" id="{03E443BD-9046-47B5-8CCE-DD6B62C94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flipH="1">
              <a:off x="-19831" y="3154026"/>
              <a:ext cx="3549629" cy="388694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xmlns="" id="{AFE644EA-A10D-46F3-B5E5-AFB2B4048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59589" y="3724246"/>
              <a:ext cx="2426257" cy="2426257"/>
            </a:xfrm>
            <a:prstGeom prst="rect">
              <a:avLst/>
            </a:prstGeom>
          </p:spPr>
        </p:pic>
      </p:grpSp>
      <p:pic>
        <p:nvPicPr>
          <p:cNvPr id="51" name="Рисунок 50">
            <a:extLst>
              <a:ext uri="{FF2B5EF4-FFF2-40B4-BE49-F238E27FC236}">
                <a16:creationId xmlns:a16="http://schemas.microsoft.com/office/drawing/2014/main" xmlns="" id="{87FD0FA9-F0CF-43F8-8C9B-EB45AF68F30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71745" y="796271"/>
            <a:ext cx="4867031" cy="4867031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6283C1EF-88CE-424D-8613-B825C7988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pPr/>
              <a:t>3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0792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13228">
        <p:fade/>
        <p:sndAc>
          <p:stSnd>
            <p:snd r:embed="rId10" name="3.wav"/>
          </p:stSnd>
        </p:sndAc>
      </p:transition>
    </mc:Choice>
    <mc:Fallback>
      <p:transition spd="med" advTm="13228">
        <p:fade/>
        <p:sndAc>
          <p:stSnd>
            <p:snd r:embed="rId2" name="3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E575C2C-1547-4BE8-921C-17F6D15A4864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Что такое персональные данные?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pPr/>
              <a:t>4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4F8B1CE-55C6-4464-AD87-0DCA801DC8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895290"/>
            <a:ext cx="9144000" cy="54864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09C13FB1-07B4-447C-AC42-70C8CB344794}"/>
              </a:ext>
            </a:extLst>
          </p:cNvPr>
          <p:cNvSpPr/>
          <p:nvPr/>
        </p:nvSpPr>
        <p:spPr>
          <a:xfrm>
            <a:off x="2098053" y="1910175"/>
            <a:ext cx="20130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КАК ТЕБЯ ЗОВУТ?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E125FC04-7430-4A92-A0B7-1364E48191FB}"/>
              </a:ext>
            </a:extLst>
          </p:cNvPr>
          <p:cNvSpPr/>
          <p:nvPr/>
        </p:nvSpPr>
        <p:spPr>
          <a:xfrm>
            <a:off x="2098053" y="5225967"/>
            <a:ext cx="20130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КАКОГО ЧИСЛА У ТЕБЯ ДЕНЬ РОЖДЕНИЯ?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5D56B64F-7E09-4DF0-96EB-0D0C2712368B}"/>
              </a:ext>
            </a:extLst>
          </p:cNvPr>
          <p:cNvSpPr/>
          <p:nvPr/>
        </p:nvSpPr>
        <p:spPr>
          <a:xfrm>
            <a:off x="2098053" y="3607301"/>
            <a:ext cx="20130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СКОЛЬКО ТЕБЕ ЛЕТ?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77A9D272-7ADB-4463-BCBF-8D09082C0E19}"/>
              </a:ext>
            </a:extLst>
          </p:cNvPr>
          <p:cNvSpPr/>
          <p:nvPr/>
        </p:nvSpPr>
        <p:spPr>
          <a:xfrm>
            <a:off x="5032859" y="1802453"/>
            <a:ext cx="20130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КАКОЙ У ТЕБЯ НОМЕР ТЕЛЕФОНА?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B11E7E22-D5D4-45B1-816F-BAEC9F1895B8}"/>
              </a:ext>
            </a:extLst>
          </p:cNvPr>
          <p:cNvSpPr/>
          <p:nvPr/>
        </p:nvSpPr>
        <p:spPr>
          <a:xfrm>
            <a:off x="5032859" y="3499580"/>
            <a:ext cx="22896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В КАКОМ КЛАССЕ И КАКОЙ ШКОЛЕ ТЫ УЧИШЬСЯ?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EEDAB2B4-BDB1-4EB8-AC64-36ED1A9F624B}"/>
              </a:ext>
            </a:extLst>
          </p:cNvPr>
          <p:cNvSpPr/>
          <p:nvPr/>
        </p:nvSpPr>
        <p:spPr>
          <a:xfrm>
            <a:off x="5032859" y="5333689"/>
            <a:ext cx="22896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ГДЕ ТЫ ЖИВЕШЬ?</a:t>
            </a:r>
          </a:p>
        </p:txBody>
      </p:sp>
    </p:spTree>
    <p:extLst>
      <p:ext uri="{BB962C8B-B14F-4D97-AF65-F5344CB8AC3E}">
        <p14:creationId xmlns:p14="http://schemas.microsoft.com/office/powerpoint/2010/main" xmlns="" val="989876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19203">
        <p:fade/>
        <p:sndAc>
          <p:stSnd>
            <p:snd r:embed="rId4" name="4.wav"/>
          </p:stSnd>
        </p:sndAc>
      </p:transition>
    </mc:Choice>
    <mc:Fallback>
      <p:transition spd="med" advTm="19203">
        <p:fade/>
        <p:sndAc>
          <p:stSnd>
            <p:snd r:embed="rId2" name="4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  <p:bldP spid="6" grpId="0"/>
      <p:bldP spid="7" grpId="0"/>
      <p:bldP spid="11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pPr/>
              <a:t>5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3687AD8-963C-4C0A-AD45-BEA2722E7E92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Что такое персональные данные?</a:t>
            </a:r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xmlns="" id="{3D6BD8A1-1778-45B1-8995-CDEFB7A51DD6}"/>
              </a:ext>
            </a:extLst>
          </p:cNvPr>
          <p:cNvGrpSpPr/>
          <p:nvPr/>
        </p:nvGrpSpPr>
        <p:grpSpPr>
          <a:xfrm>
            <a:off x="1230023" y="970386"/>
            <a:ext cx="2338920" cy="2021016"/>
            <a:chOff x="857250" y="1016658"/>
            <a:chExt cx="2338920" cy="2021016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xmlns="" id="{DC81C72D-29D8-4D5C-807D-9227E9BDEC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57250" y="1016658"/>
              <a:ext cx="1988820" cy="1988820"/>
            </a:xfrm>
            <a:prstGeom prst="rect">
              <a:avLst/>
            </a:prstGeom>
          </p:spPr>
        </p:pic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xmlns="" id="{1611CC71-EF58-4F35-B76C-CABAC78DA676}"/>
                </a:ext>
              </a:extLst>
            </p:cNvPr>
            <p:cNvSpPr/>
            <p:nvPr/>
          </p:nvSpPr>
          <p:spPr>
            <a:xfrm rot="19869150">
              <a:off x="1479033" y="2668342"/>
              <a:ext cx="171713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ФАМИЛИЯ, ИМЯ</a:t>
              </a:r>
            </a:p>
          </p:txBody>
        </p:sp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FF91CA7-798C-4625-BC84-80484CCF64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43914" y="2257871"/>
            <a:ext cx="2807176" cy="2807176"/>
          </a:xfrm>
          <a:prstGeom prst="rect">
            <a:avLst/>
          </a:prstGeom>
        </p:spPr>
      </p:pic>
      <p:grpSp>
        <p:nvGrpSpPr>
          <p:cNvPr id="25" name="Группа 24">
            <a:extLst>
              <a:ext uri="{FF2B5EF4-FFF2-40B4-BE49-F238E27FC236}">
                <a16:creationId xmlns:a16="http://schemas.microsoft.com/office/drawing/2014/main" xmlns="" id="{2312E96F-77A1-461E-8082-4D736B803225}"/>
              </a:ext>
            </a:extLst>
          </p:cNvPr>
          <p:cNvGrpSpPr/>
          <p:nvPr/>
        </p:nvGrpSpPr>
        <p:grpSpPr>
          <a:xfrm>
            <a:off x="1639850" y="4671502"/>
            <a:ext cx="2141048" cy="1531441"/>
            <a:chOff x="568406" y="3911554"/>
            <a:chExt cx="2141048" cy="1531441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xmlns="" id="{2A19E1E3-7BAD-4C76-BECD-F0DC53800F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4176" t="15472" r="4560" b="14256"/>
            <a:stretch/>
          </p:blipFill>
          <p:spPr>
            <a:xfrm rot="1598997">
              <a:off x="1041874" y="3911554"/>
              <a:ext cx="1667580" cy="1284013"/>
            </a:xfrm>
            <a:prstGeom prst="rect">
              <a:avLst/>
            </a:prstGeom>
          </p:spPr>
        </p:pic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xmlns="" id="{A4EB9F43-D444-4746-A868-E53B8ADCE7A5}"/>
                </a:ext>
              </a:extLst>
            </p:cNvPr>
            <p:cNvSpPr/>
            <p:nvPr/>
          </p:nvSpPr>
          <p:spPr>
            <a:xfrm rot="1586604">
              <a:off x="568406" y="5073663"/>
              <a:ext cx="187583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ДАТА РОЖДЕНИЯ</a:t>
              </a:r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xmlns="" id="{547EFD7E-0054-48B5-AEF8-B06DF55F50B6}"/>
              </a:ext>
            </a:extLst>
          </p:cNvPr>
          <p:cNvGrpSpPr/>
          <p:nvPr/>
        </p:nvGrpSpPr>
        <p:grpSpPr>
          <a:xfrm>
            <a:off x="4332588" y="864084"/>
            <a:ext cx="2125362" cy="1532139"/>
            <a:chOff x="4327336" y="830185"/>
            <a:chExt cx="2125362" cy="1532139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xmlns="" id="{6B285615-2C6D-49BE-914F-B3A37C1E2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800000">
              <a:off x="5169616" y="830185"/>
              <a:ext cx="1283082" cy="1283082"/>
            </a:xfrm>
            <a:prstGeom prst="rect">
              <a:avLst/>
            </a:prstGeom>
          </p:spPr>
        </p:pic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xmlns="" id="{642FC18D-BB5D-43EE-AC92-58F9CCCE001C}"/>
                </a:ext>
              </a:extLst>
            </p:cNvPr>
            <p:cNvSpPr/>
            <p:nvPr/>
          </p:nvSpPr>
          <p:spPr>
            <a:xfrm rot="1846843">
              <a:off x="4327336" y="1992992"/>
              <a:ext cx="201529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НОМЕР ТЕЛЕФОНА</a:t>
              </a:r>
            </a:p>
          </p:txBody>
        </p: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xmlns="" id="{A8726AD8-5DAC-4D3A-B7BC-2CAA4476709F}"/>
              </a:ext>
            </a:extLst>
          </p:cNvPr>
          <p:cNvGrpSpPr/>
          <p:nvPr/>
        </p:nvGrpSpPr>
        <p:grpSpPr>
          <a:xfrm>
            <a:off x="6249261" y="1762788"/>
            <a:ext cx="2606804" cy="1866116"/>
            <a:chOff x="6103766" y="1660785"/>
            <a:chExt cx="2606804" cy="1866116"/>
          </a:xfrm>
        </p:grpSpPr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xmlns="" id="{48A4DB0F-0D44-4CFD-850B-E74B838E6114}"/>
                </a:ext>
              </a:extLst>
            </p:cNvPr>
            <p:cNvSpPr/>
            <p:nvPr/>
          </p:nvSpPr>
          <p:spPr>
            <a:xfrm>
              <a:off x="6103766" y="3157569"/>
              <a:ext cx="260680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НОМЕР ШКОЛЫ, КЛАССА</a:t>
              </a:r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xmlns="" id="{7476BBB0-1DC0-43D3-A712-8311831B5D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558236" y="1660785"/>
              <a:ext cx="1697864" cy="1697864"/>
            </a:xfrm>
            <a:prstGeom prst="rect">
              <a:avLst/>
            </a:prstGeom>
          </p:spPr>
        </p:pic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xmlns="" id="{E6651009-39CB-4A2F-B179-873FC322D6C4}"/>
              </a:ext>
            </a:extLst>
          </p:cNvPr>
          <p:cNvGrpSpPr/>
          <p:nvPr/>
        </p:nvGrpSpPr>
        <p:grpSpPr>
          <a:xfrm>
            <a:off x="5566892" y="3839075"/>
            <a:ext cx="2073003" cy="1906976"/>
            <a:chOff x="5848934" y="3688530"/>
            <a:chExt cx="2073003" cy="1906976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xmlns="" id="{AE4050E4-21A9-4BC4-B59C-19908027BE67}"/>
                </a:ext>
              </a:extLst>
            </p:cNvPr>
            <p:cNvSpPr/>
            <p:nvPr/>
          </p:nvSpPr>
          <p:spPr>
            <a:xfrm>
              <a:off x="5848934" y="5226174"/>
              <a:ext cx="207300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ДОМАШНИЙ АДРЕС</a:t>
              </a:r>
            </a:p>
          </p:txBody>
        </p:sp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xmlns="" id="{64ED6775-ED91-4B8A-B5E2-6B91C6952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884943" y="3688530"/>
              <a:ext cx="1611184" cy="1611184"/>
            </a:xfrm>
            <a:prstGeom prst="rect">
              <a:avLst/>
            </a:prstGeom>
          </p:spPr>
        </p:pic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xmlns="" id="{738B0500-93B7-45E6-B26E-DE30A18BABEE}"/>
              </a:ext>
            </a:extLst>
          </p:cNvPr>
          <p:cNvGrpSpPr/>
          <p:nvPr/>
        </p:nvGrpSpPr>
        <p:grpSpPr>
          <a:xfrm>
            <a:off x="2846070" y="2253209"/>
            <a:ext cx="3172634" cy="2807176"/>
            <a:chOff x="2846070" y="2257871"/>
            <a:chExt cx="3172634" cy="2807176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xmlns="" id="{620BF511-58C1-4BCF-8222-E9C262A18F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943914" y="2257871"/>
              <a:ext cx="2807176" cy="2807176"/>
            </a:xfrm>
            <a:prstGeom prst="rect">
              <a:avLst/>
            </a:prstGeom>
          </p:spPr>
        </p:pic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xmlns="" id="{77A9D272-7ADB-4463-BCBF-8D09082C0E19}"/>
                </a:ext>
              </a:extLst>
            </p:cNvPr>
            <p:cNvSpPr/>
            <p:nvPr/>
          </p:nvSpPr>
          <p:spPr>
            <a:xfrm>
              <a:off x="2846070" y="3281407"/>
              <a:ext cx="3172634" cy="1077218"/>
            </a:xfrm>
            <a:prstGeom prst="rect">
              <a:avLst/>
            </a:prstGeom>
            <a:effectLst>
              <a:glow rad="1905000">
                <a:schemeClr val="bg1"/>
              </a:glo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ru-RU" sz="3200" b="1" dirty="0">
                  <a:solidFill>
                    <a:srgbClr val="C00000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Arial Narrow" panose="020B0606020202030204" pitchFamily="34" charset="0"/>
                </a:rPr>
                <a:t>ПЕРСОНАЛЬНЫЕ </a:t>
              </a:r>
            </a:p>
            <a:p>
              <a:pPr algn="ctr"/>
              <a:r>
                <a:rPr lang="ru-RU" sz="3200" b="1" dirty="0">
                  <a:solidFill>
                    <a:srgbClr val="C00000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Arial Narrow" panose="020B0606020202030204" pitchFamily="34" charset="0"/>
                </a:rPr>
                <a:t>ДАННЫЕ</a:t>
              </a:r>
            </a:p>
          </p:txBody>
        </p:sp>
      </p:grpSp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080E3DA3-CF53-4EFB-AF1A-AF965CC7C7D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301" r="11906"/>
          <a:stretch/>
        </p:blipFill>
        <p:spPr>
          <a:xfrm>
            <a:off x="-27100" y="3951185"/>
            <a:ext cx="1673417" cy="2543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30188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14200">
        <p:fade/>
        <p:sndAc>
          <p:stSnd>
            <p:snd r:embed="rId10" name="5.wav"/>
          </p:stSnd>
        </p:sndAc>
      </p:transition>
    </mc:Choice>
    <mc:Fallback>
      <p:transition spd="med" advTm="14200">
        <p:fade/>
        <p:sndAc>
          <p:stSnd>
            <p:snd r:embed="rId2" name="5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pPr/>
              <a:t>6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3687AD8-963C-4C0A-AD45-BEA2722E7E92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   Нужно ли беречь свои персональные данные?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CFAAF80-15AE-4177-B0B3-DF9193894D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56466" y="2630689"/>
            <a:ext cx="1943288" cy="19432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A7F6974-47BA-45EB-8FA8-BB06EAA02A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520" y="1572768"/>
            <a:ext cx="3721848" cy="430499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7F67753D-C499-4658-B806-737FBA6978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27153" y="1594713"/>
            <a:ext cx="3721848" cy="430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2792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13494">
        <p:fade/>
        <p:sndAc>
          <p:stSnd>
            <p:snd r:embed="rId6" name="6.wav"/>
          </p:stSnd>
        </p:sndAc>
      </p:transition>
    </mc:Choice>
    <mc:Fallback>
      <p:transition spd="med" advTm="13494">
        <p:fade/>
        <p:sndAc>
          <p:stSnd>
            <p:snd r:embed="rId2" name="6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pPr/>
              <a:t>7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3687AD8-963C-4C0A-AD45-BEA2722E7E92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Правила защиты персональных данных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0BBBAE9-4CD5-4650-AC5F-73227E9DFE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0142" y="1063708"/>
            <a:ext cx="8863718" cy="5010481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916EA591-A3F7-4E6E-AC72-76E622150420}"/>
              </a:ext>
            </a:extLst>
          </p:cNvPr>
          <p:cNvSpPr/>
          <p:nvPr/>
        </p:nvSpPr>
        <p:spPr>
          <a:xfrm>
            <a:off x="1958496" y="5438529"/>
            <a:ext cx="1745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ставь геолокацию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под своими постами</a:t>
            </a: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AA7B2EDF-4BBA-4C6E-B54E-77FDE968F6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28447" y="3870327"/>
            <a:ext cx="1242310" cy="124231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xmlns="" id="{53651072-CE2C-4BE8-B322-45B914BAC7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41336" y="3728436"/>
            <a:ext cx="1419149" cy="1419149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xmlns="" id="{8EA0391D-6C5C-47BA-B884-3B1B30026EB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99988" y="3794982"/>
            <a:ext cx="1419149" cy="1419149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xmlns="" id="{D84AE933-DC80-4EA1-8C96-29CED501B3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51639" y="3693488"/>
            <a:ext cx="1419149" cy="1419149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xmlns="" id="{E1205B2B-F1D9-4B1C-A2C9-7F4E7E963E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3659" y="3568948"/>
            <a:ext cx="1715201" cy="1715201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xmlns="" id="{D7EA417A-B25D-4909-B0F7-3F84AAFEBD9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35444" y="1996415"/>
            <a:ext cx="1419149" cy="1419149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xmlns="" id="{74829D8E-C097-4410-BE01-BC252A66C07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55542" y="2109962"/>
            <a:ext cx="1160679" cy="1160679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xmlns="" id="{E6C1EA37-7DBE-4B23-8E36-262B33F05D2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1915" y="1848454"/>
            <a:ext cx="1549252" cy="1549252"/>
          </a:xfrm>
          <a:prstGeom prst="rect">
            <a:avLst/>
          </a:prstGeom>
        </p:spPr>
      </p:pic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xmlns="" id="{6432A96B-C245-40B4-825E-37091F20AE23}"/>
              </a:ext>
            </a:extLst>
          </p:cNvPr>
          <p:cNvSpPr/>
          <p:nvPr/>
        </p:nvSpPr>
        <p:spPr>
          <a:xfrm>
            <a:off x="231915" y="1051963"/>
            <a:ext cx="1662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выкладывай свои фотографии и видео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интернет</a:t>
            </a: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58AD1946-0A7A-4FA4-B2B2-BC6CCF74E2C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16262" y="1848454"/>
            <a:ext cx="1455134" cy="1455134"/>
          </a:xfrm>
          <a:prstGeom prst="rect">
            <a:avLst/>
          </a:prstGeom>
        </p:spPr>
      </p:pic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xmlns="" id="{48D0DAD5-5F9D-46B8-B88A-01F0DFB3DA2F}"/>
              </a:ext>
            </a:extLst>
          </p:cNvPr>
          <p:cNvSpPr/>
          <p:nvPr/>
        </p:nvSpPr>
        <p:spPr>
          <a:xfrm>
            <a:off x="1826947" y="1241797"/>
            <a:ext cx="19712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указывай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Сети,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где ты живешь</a:t>
            </a: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xmlns="" id="{DCACE9DE-6786-488E-82AC-8EDE8B1F93F4}"/>
              </a:ext>
            </a:extLst>
          </p:cNvPr>
          <p:cNvSpPr/>
          <p:nvPr/>
        </p:nvSpPr>
        <p:spPr>
          <a:xfrm>
            <a:off x="5199092" y="865401"/>
            <a:ext cx="226468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Если тебе предлагает встретиться виртуальный друг – посоветуйся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с родителями</a:t>
            </a: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xmlns="" id="{CB710E65-BF6A-42C0-BEBF-9D9AEEC7241B}"/>
              </a:ext>
            </a:extLst>
          </p:cNvPr>
          <p:cNvSpPr/>
          <p:nvPr/>
        </p:nvSpPr>
        <p:spPr>
          <a:xfrm>
            <a:off x="7263062" y="1236629"/>
            <a:ext cx="17407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Ограничь доступ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к своему профилю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социальной сети</a:t>
            </a: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xmlns="" id="{372055DE-1A3F-4422-B1E9-9E3E9728A6D3}"/>
              </a:ext>
            </a:extLst>
          </p:cNvPr>
          <p:cNvSpPr/>
          <p:nvPr/>
        </p:nvSpPr>
        <p:spPr>
          <a:xfrm>
            <a:off x="3660554" y="1051963"/>
            <a:ext cx="1745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отправляй важную информацию о себе </a:t>
            </a:r>
          </a:p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социальных сетях</a:t>
            </a:r>
          </a:p>
        </p:txBody>
      </p:sp>
      <p:pic>
        <p:nvPicPr>
          <p:cNvPr id="58" name="Рисунок 57">
            <a:extLst>
              <a:ext uri="{FF2B5EF4-FFF2-40B4-BE49-F238E27FC236}">
                <a16:creationId xmlns:a16="http://schemas.microsoft.com/office/drawing/2014/main" xmlns="" id="{6028137E-F477-40BA-8CF5-877EBA97941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22035" y="1962734"/>
            <a:ext cx="1455134" cy="1455134"/>
          </a:xfrm>
          <a:prstGeom prst="rect">
            <a:avLst/>
          </a:prstGeom>
        </p:spPr>
      </p:pic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xmlns="" id="{CAF1686E-0C2D-4D47-BD03-9DB5ECB51421}"/>
              </a:ext>
            </a:extLst>
          </p:cNvPr>
          <p:cNvSpPr/>
          <p:nvPr/>
        </p:nvSpPr>
        <p:spPr>
          <a:xfrm>
            <a:off x="140139" y="5438529"/>
            <a:ext cx="19114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Хорошо, если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у тебя есть вторая электронная почта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для игр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и развлечений</a:t>
            </a:r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xmlns="" id="{84979800-9046-4AC2-BC7F-E460271131F0}"/>
              </a:ext>
            </a:extLst>
          </p:cNvPr>
          <p:cNvSpPr/>
          <p:nvPr/>
        </p:nvSpPr>
        <p:spPr>
          <a:xfrm>
            <a:off x="3740381" y="5438529"/>
            <a:ext cx="1745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скачивай приложения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с непроверенных сайтов</a:t>
            </a:r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xmlns="" id="{CA16CCFA-F80A-4B0E-9695-CEDEBE144022}"/>
              </a:ext>
            </a:extLst>
          </p:cNvPr>
          <p:cNvSpPr/>
          <p:nvPr/>
        </p:nvSpPr>
        <p:spPr>
          <a:xfrm>
            <a:off x="5481178" y="5438529"/>
            <a:ext cx="174500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рассказывай, когда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и куда ездишь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с родителями отдыхать</a:t>
            </a:r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xmlns="" id="{25209E61-00CE-4922-B6D5-2FC19926A9F3}"/>
              </a:ext>
            </a:extLst>
          </p:cNvPr>
          <p:cNvSpPr/>
          <p:nvPr/>
        </p:nvSpPr>
        <p:spPr>
          <a:xfrm>
            <a:off x="7294988" y="5438529"/>
            <a:ext cx="17450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знакомься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интернете</a:t>
            </a:r>
          </a:p>
        </p:txBody>
      </p:sp>
    </p:spTree>
    <p:extLst>
      <p:ext uri="{BB962C8B-B14F-4D97-AF65-F5344CB8AC3E}">
        <p14:creationId xmlns:p14="http://schemas.microsoft.com/office/powerpoint/2010/main" xmlns="" val="3712604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58237">
        <p:fade/>
        <p:sndAc>
          <p:stSnd>
            <p:snd r:embed="rId14" name="7.wav"/>
          </p:stSnd>
        </p:sndAc>
      </p:transition>
    </mc:Choice>
    <mc:Fallback>
      <p:transition spd="med" advTm="58237">
        <p:fade/>
        <p:sndAc>
          <p:stSnd>
            <p:snd r:embed="rId2" name="7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6" grpId="0"/>
      <p:bldP spid="52" grpId="0"/>
      <p:bldP spid="53" grpId="0"/>
      <p:bldP spid="55" grpId="0"/>
      <p:bldP spid="56" grpId="0"/>
      <p:bldP spid="54" grpId="0"/>
      <p:bldP spid="61" grpId="0"/>
      <p:bldP spid="62" grpId="0"/>
      <p:bldP spid="63" grpId="0"/>
      <p:bldP spid="6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D347097-23F4-4244-8C7A-9D4D02895A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8568" y="693857"/>
            <a:ext cx="6057602" cy="6057602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pPr/>
              <a:t>8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3687AD8-963C-4C0A-AD45-BEA2722E7E92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Если не соблюдать эти правила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33F3062A-C8C8-400A-8E84-06EAF46FEA4B}"/>
              </a:ext>
            </a:extLst>
          </p:cNvPr>
          <p:cNvSpPr/>
          <p:nvPr/>
        </p:nvSpPr>
        <p:spPr>
          <a:xfrm>
            <a:off x="3539851" y="2699950"/>
            <a:ext cx="20642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ТВОИ ФОТОГРАФИИ РАЗМЕСТЯТ В ИНТЕРНЕТЕ БЕЗ ТВОЕГО РАЗРЕШЕНИЯ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EA757860-AC5C-4585-B709-DB45A24B19BF}"/>
              </a:ext>
            </a:extLst>
          </p:cNvPr>
          <p:cNvSpPr/>
          <p:nvPr/>
        </p:nvSpPr>
        <p:spPr>
          <a:xfrm>
            <a:off x="3539852" y="4410488"/>
            <a:ext cx="20642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ТЕБЯ МОГУТ НАЧАТЬ ТРОЛЛИТЬ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CCFBDBF4-E6ED-4F3C-A010-3FCF9E1B0A23}"/>
              </a:ext>
            </a:extLst>
          </p:cNvPr>
          <p:cNvSpPr/>
          <p:nvPr/>
        </p:nvSpPr>
        <p:spPr>
          <a:xfrm>
            <a:off x="0" y="2929993"/>
            <a:ext cx="22720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У ТЕБЯ МОЖЕТ </a:t>
            </a:r>
          </a:p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ПОЯВИТЬСЯ </a:t>
            </a:r>
          </a:p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ВИРТУАЛЬНЫЙ ДВОЙНИК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FA03BC97-F3E4-4521-A6C5-2EB6264B8558}"/>
              </a:ext>
            </a:extLst>
          </p:cNvPr>
          <p:cNvSpPr/>
          <p:nvPr/>
        </p:nvSpPr>
        <p:spPr>
          <a:xfrm>
            <a:off x="438205" y="5464203"/>
            <a:ext cx="20642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ВИРТУАЛЬНЫЙ ДРУГ </a:t>
            </a:r>
          </a:p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МОЖЕТ ОКАЗАТЬСЯ БАНДИТОМ В ЖИЗНИ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A6726B3C-FEAD-4089-9C00-DAB30DB43860}"/>
              </a:ext>
            </a:extLst>
          </p:cNvPr>
          <p:cNvSpPr/>
          <p:nvPr/>
        </p:nvSpPr>
        <p:spPr>
          <a:xfrm>
            <a:off x="6676884" y="5449573"/>
            <a:ext cx="22855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ОПЛАТА КАРТОЙ РОДИТЕЛЕЙ ВИДЕОИГР И ПРИЛОЖЕНИЙ МОЖЕТ ПРИВЕСТИ К КРАЖЕ ДЕНЕГ С ИХ КАРТ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992C35B3-4572-4A19-88F5-BB40A0363F3C}"/>
              </a:ext>
            </a:extLst>
          </p:cNvPr>
          <p:cNvSpPr/>
          <p:nvPr/>
        </p:nvSpPr>
        <p:spPr>
          <a:xfrm>
            <a:off x="7126744" y="2911992"/>
            <a:ext cx="20172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ПОКА ТЕБЯ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И РОДИТЕЛЕЙ НЕТ ДОМА ЗЛОУМЫШЛЕННИКИ МОГУТ ПРИЙТИ И ОБОКРАСТЬ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CA39EC55-19B1-4EDC-A0DE-5B29AA8217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943" r="17639"/>
          <a:stretch/>
        </p:blipFill>
        <p:spPr>
          <a:xfrm>
            <a:off x="1677848" y="1815899"/>
            <a:ext cx="919555" cy="162986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39A8026-4D3D-4A20-8AF1-7B71720C2EE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871" r="20348"/>
          <a:stretch/>
        </p:blipFill>
        <p:spPr>
          <a:xfrm>
            <a:off x="2399385" y="1801172"/>
            <a:ext cx="826618" cy="162782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34E55D6F-01D8-424D-8543-28F6027B9E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30798" y="1054529"/>
            <a:ext cx="1382265" cy="138226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7C6C5BD4-584C-4A45-8A0E-0948C0C42A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044" b="21350"/>
          <a:stretch/>
        </p:blipFill>
        <p:spPr>
          <a:xfrm>
            <a:off x="2880351" y="957013"/>
            <a:ext cx="1614830" cy="801051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654B9C20-2B2B-4B94-861A-5DF8299A754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41517" y="1964016"/>
            <a:ext cx="1382265" cy="138226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A9F45A3B-E367-4C2D-A7FB-3A0E7499148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71023" y="3781540"/>
            <a:ext cx="1648273" cy="164827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6757089C-8E41-4E36-A0BB-0CEFFA1FD30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56028" y="4924698"/>
            <a:ext cx="1531803" cy="153180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D74BC359-4935-4CFC-AA8E-E5FD67FC0A2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74225" y="3883003"/>
            <a:ext cx="1614830" cy="161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7893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36897">
        <p:fade/>
        <p:sndAc>
          <p:stSnd>
            <p:snd r:embed="rId12" name="8.wav"/>
          </p:stSnd>
        </p:sndAc>
      </p:transition>
    </mc:Choice>
    <mc:Fallback>
      <p:transition spd="med" advTm="36897">
        <p:fade/>
        <p:sndAc>
          <p:stSnd>
            <p:snd r:embed="rId2" name="8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32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23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23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7" grpId="0"/>
      <p:bldP spid="10" grpId="0"/>
      <p:bldP spid="11" grpId="0"/>
      <p:bldP spid="12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FD4E3175-9260-4C7C-A3D0-6D183FFE8D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400" t="13581" r="14935" b="974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2E2AE91B-F2BB-48DF-B7FA-648A3590E9C0}"/>
              </a:ext>
            </a:extLst>
          </p:cNvPr>
          <p:cNvSpPr txBox="1"/>
          <p:nvPr/>
        </p:nvSpPr>
        <p:spPr>
          <a:xfrm>
            <a:off x="3573274" y="1944941"/>
            <a:ext cx="30380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Тема урока: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Персональные данные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889D29BA-04DF-4577-9D99-522EE24773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399" y="3371523"/>
            <a:ext cx="3526991" cy="352699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6AB4758F-4B4F-4919-8928-84B2E92FC6DB}"/>
              </a:ext>
            </a:extLst>
          </p:cNvPr>
          <p:cNvSpPr txBox="1"/>
          <p:nvPr/>
        </p:nvSpPr>
        <p:spPr>
          <a:xfrm>
            <a:off x="3063517" y="2629461"/>
            <a:ext cx="405752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Если в интернете появилась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ваша личная информация,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о которой вы никому не сообщали,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обращайтесь в РКН.</a:t>
            </a:r>
          </a:p>
          <a:p>
            <a:pPr algn="ctr"/>
            <a:endParaRPr lang="ru-RU" sz="1600" dirty="0">
              <a:solidFill>
                <a:schemeClr val="bg1"/>
              </a:solidFill>
              <a:latin typeface="Segoe Print" panose="02000600000000000000" pitchFamily="2" charset="0"/>
            </a:endParaRP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Мы рассмотрим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ваше обращение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и поможем вам!</a:t>
            </a:r>
          </a:p>
        </p:txBody>
      </p:sp>
      <p:sp>
        <p:nvSpPr>
          <p:cNvPr id="31" name="Номер слайда 1">
            <a:extLst>
              <a:ext uri="{FF2B5EF4-FFF2-40B4-BE49-F238E27FC236}">
                <a16:creationId xmlns:a16="http://schemas.microsoft.com/office/drawing/2014/main" xmlns="" id="{A62695BB-4381-4474-B168-6ED77F1F0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1344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>
                    <a:lumMod val="75000"/>
                  </a:schemeClr>
                </a:solidFill>
              </a:rPr>
              <a:pPr/>
              <a:t>9</a:t>
            </a:fld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97271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19223">
        <p:fade/>
        <p:sndAc>
          <p:stSnd>
            <p:snd r:embed="rId5" name="9.wav"/>
          </p:stSnd>
        </p:sndAc>
      </p:transition>
    </mc:Choice>
    <mc:Fallback>
      <p:transition spd="med" advTm="19223">
        <p:fade/>
        <p:sndAc>
          <p:stSnd>
            <p:snd r:embed="rId2" name="9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9" grpId="0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1854</TotalTime>
  <Words>221</Words>
  <Application>Microsoft Office PowerPoint</Application>
  <PresentationFormat>Экран (4:3)</PresentationFormat>
  <Paragraphs>67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Максим Курбатов</dc:creator>
  <cp:lastModifiedBy>Лилия Масхутовна</cp:lastModifiedBy>
  <cp:revision>106</cp:revision>
  <dcterms:created xsi:type="dcterms:W3CDTF">2018-05-24T10:32:45Z</dcterms:created>
  <dcterms:modified xsi:type="dcterms:W3CDTF">2018-07-19T07:08:45Z</dcterms:modified>
</cp:coreProperties>
</file>